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66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3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00" r:id="rId48"/>
    <p:sldId id="497" r:id="rId49"/>
    <p:sldId id="498" r:id="rId50"/>
    <p:sldId id="496" r:id="rId51"/>
    <p:sldId id="530" r:id="rId52"/>
    <p:sldId id="535" r:id="rId53"/>
    <p:sldId id="489" r:id="rId54"/>
    <p:sldId id="491" r:id="rId55"/>
    <p:sldId id="487" r:id="rId56"/>
    <p:sldId id="492" r:id="rId57"/>
    <p:sldId id="480" r:id="rId58"/>
    <p:sldId id="482" r:id="rId59"/>
    <p:sldId id="479" r:id="rId60"/>
    <p:sldId id="486" r:id="rId61"/>
    <p:sldId id="494" r:id="rId62"/>
    <p:sldId id="495" r:id="rId63"/>
    <p:sldId id="493" r:id="rId64"/>
    <p:sldId id="443" r:id="rId65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3790"/>
    <a:srgbClr val="92047E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2803" autoAdjust="0"/>
  </p:normalViewPr>
  <p:slideViewPr>
    <p:cSldViewPr snapToGrid="0" showGuides="1">
      <p:cViewPr varScale="1">
        <p:scale>
          <a:sx n="77" d="100"/>
          <a:sy n="77" d="100"/>
        </p:scale>
        <p:origin x="696" y="6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는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여러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인스턴스가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있는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것으로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음수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값을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갖는다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900" b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에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대하여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와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를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추려낸다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IOU</a:t>
            </a:r>
            <a:r>
              <a:rPr lang="ko-KR" altLang="en-US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를</a:t>
            </a:r>
            <a:r>
              <a:rPr lang="ko-KR" altLang="en-US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계산한다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tf.where</a:t>
            </a:r>
            <a:r>
              <a:rPr lang="ko-KR" altLang="en-US" sz="1100" smtClean="0"/>
              <a:t>에서 컨디션 조건만 있으면</a:t>
            </a:r>
            <a:r>
              <a:rPr lang="en-US" altLang="ko-KR" sz="1100" smtClean="0"/>
              <a:t>,</a:t>
            </a:r>
            <a:r>
              <a:rPr lang="ko-KR" altLang="en-US" sz="1100" smtClean="0"/>
              <a:t> 인덱스를 리턴한다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 smtClean="0"/>
              <a:t>를 하면 </a:t>
            </a:r>
            <a:r>
              <a:rPr lang="en-US" altLang="ko-KR" sz="1100" smtClean="0"/>
              <a:t>[ [1],[3]] </a:t>
            </a:r>
            <a:r>
              <a:rPr lang="ko-KR" altLang="en-US" sz="1100" smtClean="0"/>
              <a:t>이런식의 열백터가 나오는데</a:t>
            </a:r>
            <a:r>
              <a:rPr lang="en-US" altLang="ko-KR" sz="1100" smtClean="0"/>
              <a:t>,</a:t>
            </a:r>
            <a:r>
              <a:rPr lang="ko-KR" altLang="en-US" sz="1100" smtClean="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 smtClean="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 smtClean="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smtClean="0"/>
              <a:t>gt_class_ids </a:t>
            </a:r>
            <a:r>
              <a:rPr lang="ko-KR" altLang="en-US" sz="1000" smtClean="0"/>
              <a:t>중</a:t>
            </a:r>
            <a:r>
              <a:rPr lang="ko-KR" altLang="en-US" sz="1000" smtClean="0"/>
              <a:t> </a:t>
            </a:r>
            <a:r>
              <a:rPr lang="en-US" altLang="ko-KR" sz="1000" smtClean="0"/>
              <a:t>0</a:t>
            </a:r>
            <a:r>
              <a:rPr lang="ko-KR" altLang="en-US" sz="1000" smtClean="0"/>
              <a:t>이</a:t>
            </a:r>
            <a:r>
              <a:rPr lang="ko-KR" altLang="en-US" sz="1000" smtClean="0"/>
              <a:t> </a:t>
            </a:r>
            <a:r>
              <a:rPr lang="ko-KR" altLang="en-US" sz="1000" smtClean="0"/>
              <a:t>아닌것만</a:t>
            </a:r>
            <a:r>
              <a:rPr lang="ko-KR" altLang="en-US" sz="1000" smtClean="0"/>
              <a:t> </a:t>
            </a:r>
            <a:r>
              <a:rPr lang="ko-KR" altLang="en-US" sz="1000" smtClean="0"/>
              <a:t>구한다</a:t>
            </a:r>
            <a:r>
              <a:rPr lang="en-US" altLang="ko-KR" sz="1000" smtClean="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 proposal</a:t>
            </a:r>
            <a:r>
              <a:rPr lang="ko-KR" altLang="en-US" sz="1100" smtClean="0"/>
              <a:t>와</a:t>
            </a:r>
            <a:r>
              <a:rPr lang="ko-KR" altLang="en-US" sz="1100" smtClean="0"/>
              <a:t> </a:t>
            </a:r>
            <a:r>
              <a:rPr lang="en-US" altLang="ko-KR" sz="1100" smtClean="0"/>
              <a:t>gt_boxe</a:t>
            </a:r>
            <a:r>
              <a:rPr lang="ko-KR" altLang="en-US" sz="1100" smtClean="0"/>
              <a:t>와의</a:t>
            </a:r>
            <a:r>
              <a:rPr lang="ko-KR" altLang="en-US" sz="1100" smtClean="0"/>
              <a:t> </a:t>
            </a:r>
            <a:r>
              <a:rPr lang="en-US" altLang="ko-KR" sz="1100" smtClean="0"/>
              <a:t>IOU</a:t>
            </a:r>
            <a:r>
              <a:rPr lang="ko-KR" altLang="en-US" sz="1100" smtClean="0"/>
              <a:t>를</a:t>
            </a:r>
            <a:r>
              <a:rPr lang="ko-KR" altLang="en-US" sz="1100" smtClean="0"/>
              <a:t> </a:t>
            </a:r>
            <a:r>
              <a:rPr lang="ko-KR" altLang="en-US" sz="1100" smtClean="0"/>
              <a:t>구한다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 </a:t>
            </a:r>
            <a:r>
              <a:rPr lang="en-US" altLang="ko-KR" sz="1100" smtClean="0"/>
              <a:t>positive</a:t>
            </a:r>
            <a:r>
              <a:rPr lang="ko-KR" altLang="en-US" sz="1100" smtClean="0"/>
              <a:t>와</a:t>
            </a:r>
            <a:r>
              <a:rPr lang="ko-KR" altLang="en-US" sz="1100" smtClean="0"/>
              <a:t> </a:t>
            </a:r>
            <a:r>
              <a:rPr lang="en-US" altLang="ko-KR" sz="1100" smtClean="0"/>
              <a:t>negative</a:t>
            </a:r>
            <a:r>
              <a:rPr lang="ko-KR" altLang="en-US" sz="1100"/>
              <a:t> </a:t>
            </a:r>
            <a:r>
              <a:rPr lang="ko-KR" altLang="en-US" sz="1100" smtClean="0"/>
              <a:t>인덱스를</a:t>
            </a:r>
            <a:r>
              <a:rPr lang="ko-KR" altLang="en-US" sz="1100" smtClean="0"/>
              <a:t> </a:t>
            </a:r>
            <a:r>
              <a:rPr lang="ko-KR" altLang="en-US" sz="1100" smtClean="0"/>
              <a:t>구하고</a:t>
            </a:r>
            <a:r>
              <a:rPr lang="ko-KR" altLang="en-US" sz="1100" smtClean="0"/>
              <a:t> </a:t>
            </a:r>
            <a:r>
              <a:rPr lang="ko-KR" altLang="en-US" sz="1100" smtClean="0"/>
              <a:t>이에</a:t>
            </a:r>
            <a:r>
              <a:rPr lang="ko-KR" altLang="en-US" sz="1100" smtClean="0"/>
              <a:t> </a:t>
            </a:r>
            <a:r>
              <a:rPr lang="ko-KR" altLang="en-US" sz="1100" smtClean="0"/>
              <a:t>해당하는</a:t>
            </a:r>
            <a:r>
              <a:rPr lang="ko-KR" altLang="en-US" sz="1100" smtClean="0"/>
              <a:t> </a:t>
            </a:r>
            <a:r>
              <a:rPr lang="en-US" altLang="ko-KR" sz="1100" smtClean="0"/>
              <a:t>IOU</a:t>
            </a:r>
            <a:r>
              <a:rPr lang="ko-KR" altLang="en-US" sz="1100" smtClean="0"/>
              <a:t>를</a:t>
            </a:r>
            <a:r>
              <a:rPr lang="ko-KR" altLang="en-US" sz="1100" smtClean="0"/>
              <a:t> </a:t>
            </a:r>
            <a:r>
              <a:rPr lang="ko-KR" altLang="en-US" sz="1100" smtClean="0"/>
              <a:t>구한다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ROIs</a:t>
            </a:r>
          </a:p>
          <a:p>
            <a:endParaRPr lang="en-US" altLang="ko-KR" sz="10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mtClean="0">
                <a:latin typeface="Consolas" panose="020B0609020204030204" pitchFamily="49" charset="0"/>
              </a:rPr>
              <a:t>조건에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근거하여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참이면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참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함수를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아니면</a:t>
            </a:r>
            <a:r>
              <a:rPr lang="ko-KR" altLang="en-US" sz="90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거짓함수를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실행함</a:t>
            </a:r>
            <a:endParaRPr kumimoji="0" lang="en-US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 smtClean="0">
                <a:latin typeface="Consolas" panose="020B0609020204030204" pitchFamily="49" charset="0"/>
              </a:rPr>
              <a:t>roi_masks</a:t>
            </a:r>
            <a:r>
              <a:rPr lang="ko-KR" altLang="en-US" sz="900" smtClean="0">
                <a:latin typeface="Consolas" panose="020B0609020204030204" pitchFamily="49" charset="0"/>
              </a:rPr>
              <a:t>에서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en-US" altLang="ko-KR" sz="900" smtClean="0">
                <a:latin typeface="Consolas" panose="020B0609020204030204" pitchFamily="49" charset="0"/>
              </a:rPr>
              <a:t>boxes</a:t>
            </a:r>
            <a:r>
              <a:rPr lang="ko-KR" altLang="en-US" sz="900" smtClean="0">
                <a:latin typeface="Consolas" panose="020B0609020204030204" pitchFamily="49" charset="0"/>
              </a:rPr>
              <a:t>에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해당하는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en-US" altLang="ko-KR" sz="900" smtClean="0">
                <a:latin typeface="Consolas" panose="020B0609020204030204" pitchFamily="49" charset="0"/>
              </a:rPr>
              <a:t>tensor</a:t>
            </a:r>
            <a:r>
              <a:rPr lang="ko-KR" altLang="en-US" sz="900" smtClean="0">
                <a:latin typeface="Consolas" panose="020B0609020204030204" pitchFamily="49" charset="0"/>
              </a:rPr>
              <a:t>를</a:t>
            </a:r>
            <a:r>
              <a:rPr lang="ko-KR" altLang="en-US" sz="900" smtClean="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리턴한다</a:t>
            </a:r>
            <a:r>
              <a:rPr lang="en-US" altLang="ko-KR" sz="900" smtClean="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"input_roi"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15572</TotalTime>
  <Words>10449</Words>
  <Application>Microsoft Office PowerPoint</Application>
  <PresentationFormat>사용자 지정</PresentationFormat>
  <Paragraphs>2008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8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2401</cp:revision>
  <cp:lastPrinted>2020-07-27T06:50:21Z</cp:lastPrinted>
  <dcterms:created xsi:type="dcterms:W3CDTF">2019-01-23T01:28:59Z</dcterms:created>
  <dcterms:modified xsi:type="dcterms:W3CDTF">2021-06-09T09:58:25Z</dcterms:modified>
</cp:coreProperties>
</file>